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2" d="100"/>
          <a:sy n="92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80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48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519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846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878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501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27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04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25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05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2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93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48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33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68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04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914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151C08A-08BE-4383-9AA4-FFAAD62D1537}" type="datetimeFigureOut">
              <a:rPr lang="pt-BR" smtClean="0"/>
              <a:t>01/04/2019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649972-8D4E-4A8B-8763-8BA83B271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205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52800" y="1485900"/>
            <a:ext cx="7807325" cy="2899831"/>
          </a:xfrm>
        </p:spPr>
        <p:txBody>
          <a:bodyPr>
            <a:normAutofit/>
          </a:bodyPr>
          <a:lstStyle/>
          <a:p>
            <a:r>
              <a:rPr lang="pt-BR" sz="8000" b="1" dirty="0"/>
              <a:t>Better World Gathering</a:t>
            </a:r>
            <a:endParaRPr lang="pt-BR" sz="8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62399" y="4385733"/>
            <a:ext cx="7197726" cy="605368"/>
          </a:xfrm>
        </p:spPr>
        <p:txBody>
          <a:bodyPr>
            <a:normAutofit/>
          </a:bodyPr>
          <a:lstStyle/>
          <a:p>
            <a:r>
              <a:rPr lang="pt-BR" sz="2800" dirty="0" smtClean="0"/>
              <a:t>Trabalho em grupo de Programação web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64664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 smtClean="0"/>
              <a:t>Integrantes do grupo:</a:t>
            </a:r>
            <a:endParaRPr lang="pt-BR" sz="5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 smtClean="0"/>
              <a:t>Carlos Gomes</a:t>
            </a:r>
            <a:endParaRPr lang="pt-BR" sz="4000" dirty="0" smtClean="0"/>
          </a:p>
          <a:p>
            <a:r>
              <a:rPr lang="pt-BR" sz="4000" dirty="0" smtClean="0"/>
              <a:t>Leonardo </a:t>
            </a:r>
            <a:r>
              <a:rPr lang="pt-BR" sz="4000" dirty="0" smtClean="0"/>
              <a:t>Henschel</a:t>
            </a:r>
            <a:endParaRPr lang="pt-BR" sz="4000" dirty="0" smtClean="0"/>
          </a:p>
          <a:p>
            <a:r>
              <a:rPr lang="pt-BR" sz="4000" dirty="0" smtClean="0"/>
              <a:t>Lucas P. </a:t>
            </a:r>
            <a:r>
              <a:rPr lang="pt-BR" sz="4000" smtClean="0"/>
              <a:t>Santos</a:t>
            </a:r>
            <a:endParaRPr lang="pt-BR" sz="4000" dirty="0" smtClean="0"/>
          </a:p>
          <a:p>
            <a:r>
              <a:rPr lang="pt-BR" sz="4000" dirty="0" smtClean="0"/>
              <a:t>Luíz Fellipe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24517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 smtClean="0"/>
              <a:t>introdução</a:t>
            </a:r>
            <a:endParaRPr lang="pt-BR" sz="5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 smtClean="0"/>
              <a:t>	</a:t>
            </a:r>
            <a:r>
              <a:rPr lang="pt-BR" sz="3600" dirty="0" smtClean="0"/>
              <a:t>Nossa </a:t>
            </a:r>
            <a:r>
              <a:rPr lang="pt-BR" sz="3600" dirty="0"/>
              <a:t>P</a:t>
            </a:r>
            <a:r>
              <a:rPr lang="pt-BR" sz="3600" dirty="0" smtClean="0"/>
              <a:t>ágina Web foi desenvolvida unicamente com o intuito de dar as pessoas informações referentes a demanda, ao tratamento, aos problemas que podem ser causados e o melhor destino para descarte do comumente chamado “</a:t>
            </a:r>
            <a:r>
              <a:rPr lang="pt-BR" sz="3600" i="1" dirty="0" smtClean="0"/>
              <a:t>Lixo Eletrônico</a:t>
            </a:r>
            <a:r>
              <a:rPr lang="pt-BR" sz="3600" dirty="0" smtClean="0"/>
              <a:t>”.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0704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5965" y="65001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5400" dirty="0" smtClean="0"/>
              <a:t>Página principal/home</a:t>
            </a:r>
            <a:endParaRPr lang="pt-BR" sz="5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59" y="1385301"/>
            <a:ext cx="10501035" cy="51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9719" y="9803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5400" dirty="0" smtClean="0"/>
              <a:t>O que é lixo eletrônico?</a:t>
            </a:r>
            <a:endParaRPr lang="pt-BR" sz="5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19" y="1460778"/>
            <a:ext cx="10590951" cy="52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5410" y="19396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5400" dirty="0" smtClean="0"/>
              <a:t>Como reciclar?</a:t>
            </a:r>
            <a:endParaRPr lang="pt-BR" sz="54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89" y="1371601"/>
            <a:ext cx="10550891" cy="52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2837" y="162791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5400" dirty="0" smtClean="0"/>
              <a:t>Locais de descarte</a:t>
            </a:r>
            <a:endParaRPr lang="pt-BR" sz="5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500252"/>
            <a:ext cx="10598726" cy="52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3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 smtClean="0"/>
              <a:t>Considerações finais</a:t>
            </a:r>
            <a:endParaRPr lang="pt-BR" sz="5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093633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	</a:t>
            </a:r>
            <a:r>
              <a:rPr lang="pt-BR" sz="3200" dirty="0" smtClean="0"/>
              <a:t>Com esse trabalho, </a:t>
            </a:r>
            <a:r>
              <a:rPr lang="pt-BR" sz="3200" dirty="0" smtClean="0"/>
              <a:t>pode-se </a:t>
            </a:r>
            <a:r>
              <a:rPr lang="pt-BR" sz="3200" dirty="0" smtClean="0"/>
              <a:t>absorver vários pontos positivos e negativos que </a:t>
            </a:r>
            <a:r>
              <a:rPr lang="pt-BR" sz="3200" dirty="0" smtClean="0"/>
              <a:t>proporcionar</a:t>
            </a:r>
            <a:r>
              <a:rPr lang="pt-BR" sz="3200" dirty="0" smtClean="0"/>
              <a:t>am </a:t>
            </a:r>
            <a:r>
              <a:rPr lang="pt-BR" sz="3200" dirty="0" smtClean="0"/>
              <a:t>grandes experiências, entre tais pode-se destacar: o bom desenvolvimento do trabalho em grupo, o aprimoramento do que já </a:t>
            </a:r>
            <a:r>
              <a:rPr lang="pt-BR" sz="3200" dirty="0" smtClean="0"/>
              <a:t>havia sido </a:t>
            </a:r>
            <a:r>
              <a:rPr lang="pt-BR" sz="3200" dirty="0" smtClean="0"/>
              <a:t>aprendido até agora e, além disso, a pesquisa e compreensão de novas formas de trabalho dentro da programação WEB.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67043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TM03457452[[fn=Celeste]]</Template>
  <TotalTime>53</TotalTime>
  <Words>40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Better World Gathering</vt:lpstr>
      <vt:lpstr>Integrantes do grupo:</vt:lpstr>
      <vt:lpstr>introdução</vt:lpstr>
      <vt:lpstr>Página principal/home</vt:lpstr>
      <vt:lpstr>O que é lixo eletrônico?</vt:lpstr>
      <vt:lpstr>Como reciclar?</vt:lpstr>
      <vt:lpstr>Locais de descarte</vt:lpstr>
      <vt:lpstr>Considerações finais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World Gathering</dc:title>
  <dc:creator>Aluno</dc:creator>
  <cp:lastModifiedBy>Aluno</cp:lastModifiedBy>
  <cp:revision>9</cp:revision>
  <dcterms:created xsi:type="dcterms:W3CDTF">2019-03-31T14:20:19Z</dcterms:created>
  <dcterms:modified xsi:type="dcterms:W3CDTF">2019-04-01T07:47:23Z</dcterms:modified>
</cp:coreProperties>
</file>